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ЕТИНДЕКС БГ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Коефициенти и маржове Bet365: анализ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Георги Стоянов, редактор залози · 1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Ниво на маржовет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аржове на топ събити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аржове на нишови пазар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равнение с конкурент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аржът е скритата цена на залога; при топ събития Bet365 обикновено е конкурентен, но на нишови пазари маржовете растат и сравнението по конкретен мач е задължителн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оефициенти по спор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олейбол и хандбал: добри коефициенти на топ събитията, по-високи маржове на по-малки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Esports: растящ пазар с разнообразна ликвидност според игра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Нишови дисциплини: по-широки маржове заради по-малко данни и оборо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утболът и тенисът на топ ниво получават най-стегнатите коефициенти; нишовите спортове носят по-високи маржове, затова стойността е най-добра на ликвидните пазар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Динамика на коефициентит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ързо преизчисляване: коефициентите се актуализират при всяко значимо събитие в мач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ратки прозорци: добрите стойности на живо често съществуват само за секунд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табилност под натоварване: зрялата платформа приема залозите дори в пиковите момен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оефициентите се движат преди и по време на мача; моментът на залога влияе върху стойността, а бързата платформа и гледането на живо помагат за навременно решени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Дълбочина на оферта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татистически пазари: удари, владение, точки за брейк и други детайл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пециални залози: пазари около конкретни играчи или ситу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ълготрайни залози: победител в турнир, голмайстор и сезонни пазар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ълбочината на пазарите е силна страна на офертата на топ събитията и дава гъвкавост за прецизни и комбинирани залози чрез инструменти като Bet Buil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тойност за играч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равнение по мач: проверявайте коефициента на конкретното събитие, не средна репута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нно залагане: понякога стойността е по-добра преди пазарът да се стабилизи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Фокус върху ликвидни пазари: топ събитията носят по-добри маржове от екзотични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тойността, а не броят печалби, прави играта устойчива; ниските маржове помагат, но решаваща е дисциплината да се търси стойност и да се сравнява по мач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https://365bg.net/koeficienti-marzho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Независим редакционен проект за букмейкъра Bet365 и легалния хазартен пазар в България. Не сме оператор, не приемаме залози и не сме обвързани с марката Bet365 или нейния оператор. Съдържанието е само за лица над 18 г.; хазартът носи реален финансов риск. Играйте отговорно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Георги Стоянов, редактор залози</dc:creator>
  <cp:lastModifiedBy>Unknown Creator</cp:lastModifiedBy>
  <dcterms:created xsi:type="dcterms:W3CDTF">2026-07-13T18:06:09Z</dcterms:created>
  <dcterms:modified xsi:type="dcterms:W3CDTF">2026-07-13T18:06:09Z</dcterms:modified>
  <dc:title>Bet365 коефициенти 2026: маржове и стойност</dc:title>
  <dc:description>Коефициенти и маржове Bet365 2026 — конкурентни коефициенти на топ събития, маржове по спорт, сравнение с конкуренти и стойност за играча.</dc:description>
  <dc:subject>Коефициенти и маржове Bet365: анализ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