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БЕТИНДЕКС БГ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Bet365 казино: пълен анализ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15B">
                    <a:alpha val="100000"/>
                  </a:srgbClr>
                </a:solidFill>
                <a:latin typeface="Calibri"/>
              </a:rPr>
              <a:t><![CDATA[Георги Стоянов, редактор залози · 14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Казино секц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Разнообразие: игри от множество студия с различни стилов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Обновяване: каталогът се допълва периодично с нови заглав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Качество: установени доставчици с проверена репутац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Казино секцията обединява слотове, настолни игри и казино на живо от различни доставчици, с периодично обновяван каталог и удобна навигация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Казино бонус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Бонус за добре дошли в казиното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Безплатни завъртания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Условия за разиграван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Казино бонусите са отделни от спортните, с оборотни изисквания и принос на игрите; реалната стойност се крие в условията, не в обявената сума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Интеграция със залозит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Отделни условия: спортните и казино бонусите обикновено са разделен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Общо салдо: средствата са на едно място, но бонусите са обвързани с продук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Внимание към правилата: проверявайте дали оферта важи за спорт или кази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Единният акаунт обединява казино и спорт с общо салдо и лесно превключване, но бонусите остават обвързани с конкретен продукт и изискват внимание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Мобилно казин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Оптимизиран интерфейс: игрите са приспособени за мобилен екра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Бърз достъп: любимите заглавия са на едно докосване разстояни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Единен акаунт: салдото и историята са синхронизирани с десктоп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Казиното е напълно достъпно от приложението и мобилния сайт с оптимизиран интерфейс; постоянният достъп изисква дисциплина и контрол на бюджета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Характеристик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Разнообразие: широк каталог слотове, настолни игри и казино на жив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Единен акаунт: общо салдо и лесно превключване със спор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Мобилен достъп: пълна функционалност от приложениет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Установени доставчици: игри с проверена репутац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Различна математика: резултатът зависи от случайност, не от анализ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Вградено предимство: операторът има преимущество на дистанция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https://365bg.net/kazino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15B">
                    <a:alpha val="100000"/>
                  </a:srgbClr>
                </a:solidFill>
                <a:latin typeface="Calibri"/>
              </a:rPr>
              <a:t><![CDATA[Независим редакционен проект за букмейкъра Bet365 и легалния хазартен пазар в България. Не сме оператор, не приемаме залози и не сме обвързани с марката Bet365 или нейния оператор. Съдържанието е само за лица над 18 г.; хазартът носи реален финансов риск. Играйте отговорно (18+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Георги Стоянов, редактор залози</dc:creator>
  <cp:lastModifiedBy>Unknown Creator</cp:lastModifiedBy>
  <dcterms:created xsi:type="dcterms:W3CDTF">2026-07-13T18:06:09Z</dcterms:created>
  <dcterms:modified xsi:type="dcterms:W3CDTF">2026-07-13T18:06:09Z</dcterms:modified>
  <dc:title>Bet365 казино 2026: слотове, на живо и доставчици</dc:title>
  <dc:description>Bet365 казино 2026 — слотове, казино на живо, доставчици, бонуси и интеграция със залозите. Анализ на казино секцията.</dc:description>
  <dc:subject>Bet365 казино: пълен анализ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