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БЕТИНДЕКС БГ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Залози на футбол Bet365: пълно ръководство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Георги Стоянов, редактор залози · 0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Футболно покрит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Първа лига и български футбол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Шампионска лига и куп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Топ европейски първенств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Футболното покритие обхваща Първа лига, европейските турнири и водещите първенства в дълбочина; международните събития получават най-богатите пазари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Типове пазар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раен резултат, голове, хендикап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еализатор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омбинирани залоз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Футболните пазари обхващат основни изходи, голове, хендикапи, реализатори и персонализирани комбинации чрез Bet Builder; основните пазари носят най-добра стойност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Коефициенти на футбол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равнение по мач: проверявайте коефициента на конкретното събитие, не средна репутац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анно залагане: понякога стойността е по-добра, преди пазарът да се стабилизи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Фокус върху ликвидни мачове: топ срещите носят по-добри маржове от екзотични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Футболните коефициенти са сред най-конкурентните заради ликвидността; реалната полза идва от сравнение по мач и дисциплина да се търси стойност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Залози на живо на футбол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еакция на ключови моменти: гол или картон при ясна преценка за стойнос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Управление на банкрол: фиксиран дял и лимит на сесия за лайв иг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ез преследване: не увеличавайте залозите, за да отиграете загуб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Футболният лайв предлага богати възможности чрез динамични коефициенти и статистика, но изисква дисциплина и предварителна готовност за конкретни сценари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Футболни промо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онус за експрес: повишение на печалбата при комбинирани залози с достатъчно избо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Застраховка на експрес: компенсация при един сгрешен изход в комбинац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пециални оферти: промоции около конкретни турнири и кръгов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Около футбола редовно има завишени коефициенти, cashback и бонуси за комбинирани залози; стойността им се преценява по условията, а не по обявения размер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https://365bg.net/futbo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Независим редакционен проект за букмейкъра Bet365 и легалния хазартен пазар в България. Не сме оператор, не приемаме залози и не сме обвързани с марката Bet365 или нейния оператор. Съдържанието е само за лица над 18 г.; хазартът носи реален финансов риск. Играйте отговорно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Георги Стоянов, редактор залози</dc:creator>
  <cp:lastModifiedBy>Unknown Creator</cp:lastModifiedBy>
  <dcterms:created xsi:type="dcterms:W3CDTF">2026-07-13T18:06:08Z</dcterms:created>
  <dcterms:modified xsi:type="dcterms:W3CDTF">2026-07-13T18:06:08Z</dcterms:modified>
  <dc:title>Bet365 футбол 2026: Първа лига и коефициенти</dc:title>
  <dc:description>Залози на футбол Bet365 2026 — Първа лига, европейски турнири, пазари, конкурентни коефициенти, залози на живо и стратегии.</dc:description>
  <dc:subject>Залози на футбол Bet365: пълно ръководство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