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ЕТИНДЕКС БГ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Bet365 2026: финалната оценк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Георги Стоянов, редактор залози · 18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ърза оцен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За кого е идеален Bet365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ой да избере друг букмейкър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озиция в класациите за 2026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Bet365 е силен избор за играчи с международен интерес и акцент върху лайва; локално ориентираните или бонус-водените залагащи може да предпочетат друг оператор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илни стран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одещ стрийминг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ълбочина на пазари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Cash Out и Bet Build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онкурентни коефициент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Зряла и стабилна платформ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илните страни са водещият стрийминг, дълбочината на пазарите, Cash Out и Bet Builder, конкурентните коефициенти и зрялата платформа, които заедно правят продукта премиум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лаби стран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кромен бонус за добре дошл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граничения по регион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реме за поддръжк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ложност за начинаещ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лабите страни са по-скромният бонус, регионалните ограничения на стрийминга, времето за поддръжка в пикове и сложността за начинаещи; нито една не подкопава основния продукт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равнение с конкурент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Bet365 срещу Efbet: пазари и стрийминг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Bet365 срещу Winbet: оферта и марк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ясто в конкурентната ниш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прямо Efbet и Winbet, Bet365 води по международен обхват, дълбочина и стрийминг, докато локалните оператори са силни на домашния пазар; изборът зависи от профил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Финална препоръ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роверете лиценза: сверете актуалния статус в регистъра на НАП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рочетете бонус условията: реалната стойност е в разиграванет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роверете методите на плащане: уверете се, че удобен метод е налич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одгответе документи за верификация: за бързо първо тегле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Задайте лимити: настройте инструментите за отговорна иг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Bet365 се препоръчва уверено за международно ориентираните и лайв играчите; новите играчи започват спокойно, сверяват условията и задават лимити преди регистраци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Методология на оценка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На какво стъпва оценкат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кво не твърди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к да използвате оценкат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ценката стъпва на публични данни и характеристики на продукта, не на твърдения за лична игра; тя е отправна точка, която читателят сверява и допълва с личния си опит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https://365bg.net/finalna-ocen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Независим редакционен проект за букмейкъра Bet365 и легалния хазартен пазар в България. Не сме оператор, не приемаме залози и не сме обвързани с марката Bet365 или нейния оператор. Съдържанието е само за лица над 18 г.; хазартът носи реален финансов риск. Играйте отговорно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Георги Стоянов, редактор залози</dc:creator>
  <cp:lastModifiedBy>Unknown Creator</cp:lastModifiedBy>
  <dcterms:created xsi:type="dcterms:W3CDTF">2026-07-13T18:06:06Z</dcterms:created>
  <dcterms:modified xsi:type="dcterms:W3CDTF">2026-07-13T18:06:06Z</dcterms:modified>
  <dc:title>Bet365 оценка 2026: плюсове, минуси и за кого</dc:title>
  <dc:description>Финална оценка Bet365 2026 — плюсове и минуси, сравнение с конкуренти и препоръки според типа играч в България.</dc:description>
  <dc:subject>Bet365 2026: финалната оценка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