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БЕТИНДЕКС БГ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Bet365 бонус за добре дошли: ръководство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15B">
                    <a:alpha val="100000"/>
                  </a:srgbClr>
                </a:solidFill>
                <a:latin typeface="Calibri"/>
              </a:rPr>
              <a:t><![CDATA[Георги Стоянов, редактор залози · 14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Структура на бонус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Бонус за спортни залоз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Бонус за казино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Максимален размер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труктурата на бонуса (спорт, залог без риск или казино) определя къде и как се разиграва; обявеният максимум е таван, а не гарантирана сума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Как се активира бонусъ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Регистрация: създайте акаунт с верни лични данни, които съвпадат с документите за самоличнос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Бонус код: ако офертата изисква код, въведете го в указаното поле при регистрация или при депози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Депозит: внесете сума, която покрива минималния праг за активиране на оферта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Първи залог: при спортните бонуси често се изисква квалифициращ залог при определен коефициен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Активирането изисква точна регистрация, евентуален бонус код, минимален депозит и квалифициращ залог; пропуск на стъпка често лишава от офертата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Условия за разиграван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Изискван оборо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Минимален коефициент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рокове за изпълнение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Реалната стойност на бонуса се крие в условията за разиграване: оборот, минимален коефициент и срок, а не в обявената сума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Съвети за усвояван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Ликвидни пазари: топ събития с стабилни коефициенти около минималния праг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Разбираеми спортове: дисциплини, които играчът следи и познав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Допустими залози: уверете се, че типът залог се зачита за разиграванет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Спокойно разпределено разиграване, подходящи ликвидни събития и стриктно спазване на правилата дават най-добър шанс бонусът да донесе полз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Теглене на бонус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Незавършено разиграване: тегленето се блокира, докато оборотът не е изпълне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Несъответствие в данните: разлики между профила и документите спират верификация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Изтекъл срок: бонус с просрочен срок изгаря заедно със свързаните печалб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•  Бонусът става теглим само след изпълнено разиграване и завършена верификация; ранните опити за теглене обикновено отменят офертат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57347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4201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57347">
                    <a:alpha val="100000"/>
                  </a:srgbClr>
                </a:solidFill>
                <a:latin typeface="Calibri"/>
              </a:rPr>
              <a:t><![CDATA[https://365bg.net/bonus-za-dobre-doshl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15B">
                    <a:alpha val="100000"/>
                  </a:srgbClr>
                </a:solidFill>
                <a:latin typeface="Calibri"/>
              </a:rPr>
              <a:t><![CDATA[Независим редакционен проект за букмейкъра Bet365 и легалния хазартен пазар в България. Не сме оператор, не приемаме залози и не сме обвързани с марката Bet365 или нейния оператор. Съдържанието е само за лица над 18 г.; хазартът носи реален финансов риск. Играйте отговорно (18+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Георги Стоянов, редактор залози</dc:creator>
  <cp:lastModifiedBy>Unknown Creator</cp:lastModifiedBy>
  <dcterms:created xsi:type="dcterms:W3CDTF">2026-07-13T18:06:07Z</dcterms:created>
  <dcterms:modified xsi:type="dcterms:W3CDTF">2026-07-13T18:06:07Z</dcterms:modified>
  <dc:title>Bet365 бонус 2026: оферта за нови клиенти</dc:title>
  <dc:description>Бонус за добре дошли Bet365 2026 — размер, условия за разиграване, как се активира за спорт и казино и съвети за усвояване без чести грешки.</dc:description>
  <dc:subject>Bet365 бонус за добре дошли: ръководство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