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Bet365 ревю 2026: пълен анализ на букмейкър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18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акво представлява Bet36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Глобален обхват: марката обслужва клиенти в множество държави и езиц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Технологична зрялост: собствена платформа за спорт, лайв и казино с единен акау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илен лайв продукт: дълбоки пазари на живо в комбинация със стриймин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ълга репутация: работа от 2000 г. на динамичен и силно регулиран пазар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работи от 2000 г., развива се около официалния сайт bet365.com и е сред най-големите онлайн оператори, но местните условия за България се проверяват отделн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Защо изпъква в конкурентната ниш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Широко покритие: масови и нишови спортове с много турнир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табилна платформа: продукт, проектиран за висока натоваренос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звита поддръжка: канали за помощ и обширен помощен разде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Bet365 изпъква със съчетанието на дълбоки пазари, силен стрийминг и Cash Out, а не само с цената на отделните коефициент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портна оферта накратк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Изходи и двойни шансове: базовите пазари на победа, равенство и комбин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Тотали и хендикапи: залози върху резултатност и предни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Индивидуални пазари: реализатори, статистика на отбори и играч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мбинации: системи, експреси и персонализирани залози чрез Bet Build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портната оферта покрива всички масови и много нишови спортове с дълбоки пазари и силен лайв, удобни и за начинаещи, и за опитни играч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азино и допълнителни продукт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окер: кеш маси и турнири с различни нива на залози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инго: стаи с разнообразни формати и разписа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азино на живо: рулетка, блекджек, бакара и игри с водещ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Единният акаунт обединява спорт, казино, казино на живо, покер и бинго с общо салдо; казино офертите се четат отделно и важат правилата за отговорна игр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Плюсове и минуси на Bet36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одещ стрийминг: гледане на живо на много събития директно в интерфей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ълбоки пазари: голям брой опции на топ мачовете и широко покрит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Cash Out и Bet Builder: гъвкаво управление и персонализиране на зало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Конкурентни коефициенти: често близки до най-добрите на топ футбол и тен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ряла платформа: стабилност, единен акаунт и развита поддръж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кромен бонус за добре дошли: спрямо някои локални промоции офертата изглежда по-сдържан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Лиценз, сигурност и отговорна игра в Българ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Защита на информацията: личните данни и транзакциите се обработват по приетите стандарти за сигурнос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Верификация: потвърждаването на самоличността защитава акаунта и е условие за пълноценни тегл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Лична дисциплина: силна парола и вход само през официалния сайт намаляват рис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мката за България се определя от регулирането на НАП, защитата на данните и инструментите за отговорна игра; конкретният лицензионен статус се проверява в регистъра на НАП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2026-07-13T18:06:05Z</dcterms:created>
  <dcterms:modified xsi:type="dcterms:W3CDTF">2026-07-13T18:06:05Z</dcterms:modified>
  <dc:title>Bet365 България: ревю, бонус, вход 2026</dc:title>
  <dc:description>Пълно ревю на Bet365 за 2026 — официален сайт, коефициенти, бонус за добре дошли, спортни залози, казино и мобилно приложение за българския играч.</dc:description>
  <dc:subject>Bet365 ревю 2026: пълен анализ на букмейкъра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